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56" r:id="rId3"/>
    <p:sldId id="258" r:id="rId4"/>
    <p:sldId id="261" r:id="rId5"/>
    <p:sldId id="262" r:id="rId6"/>
    <p:sldId id="259" r:id="rId7"/>
    <p:sldId id="260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3B4DE-2485-4511-BB9B-FE23F955E9AB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6825E-4DCA-436E-91AF-442702FBA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02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8A4FA-206D-638D-782D-E7F7B165B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458EB3-C43B-E785-844E-592F0CA0D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944B5C-D046-922A-A47C-3DF4C11135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04D01-81E4-2747-94DA-C3F1DCEC67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6825E-4DCA-436E-91AF-442702FBAFB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850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6825E-4DCA-436E-91AF-442702FBAFB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793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6C5B2-37FD-CC42-68C5-12CF2E5E5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E6A9BA-E6A9-6109-4BD1-E33A57D715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6BF396-6748-3B44-E57B-767425122E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17FA6-D5D9-0770-3727-37ACA674F4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6825E-4DCA-436E-91AF-442702FBAFB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342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66DAC-6C6C-0E6D-6386-2BBC7BD8B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161ECD-1AFE-C754-3EC6-AF3C49DAB4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07A1A2-013B-871E-1ADE-B8DB50DA5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864D5-4A56-6AEA-8776-4DA66BC6B0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6825E-4DCA-436E-91AF-442702FBAFB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461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CB5D1-A433-9B4D-BCB1-9D8C4E8EB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53B7B3-42A0-0A83-0A27-84462C8A4C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D7930C-BBEE-D01B-D5B9-89BDF1AD9E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6DC84-78C8-94A5-C1DC-A812CBF436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6825E-4DCA-436E-91AF-442702FBAFB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974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A29A8-7C9E-D735-D7B9-194CF374B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C195A8-9246-5174-44B7-809C94443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E2C5F-CC57-9597-1772-88295BC94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E9521-6A81-2231-6147-769BE22C8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982AB-B2C3-3467-FF4E-264D206A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56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59A85-DF51-7560-20BA-CACC6B083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8608D9-8426-A7D0-C12D-309445E74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3EDC2-C09A-1B34-B1DD-51D825D5A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10148-6516-5204-D4FF-89E358D55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9A2B8-124A-A640-65A1-96C8AC41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43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D68929-3492-717B-F412-65096EA1E5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BF3C05-E66E-453D-6805-B5D2E9388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35B50-6916-53A6-DA02-E933811C1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14DBB-BC1E-7028-EBFF-35984C9F9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A7D0D-E5FF-BB8F-712E-DB3BC5F9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15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351E-F246-3B8C-A03C-99C5B8E8E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2676B-C6F0-3C84-DAB2-D86F1328F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93F11-6CF6-4D13-5F00-EE1F99DA4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79D4-CFFD-C973-30FF-0B134F99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139F4-52C6-E3D1-C39A-93FFCD56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79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9974-A692-1E67-4DAE-331759189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DD94F-35EE-F956-F5E2-B2E75EBEA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E81CC-29A5-3A6F-5A58-0BDC7E9F5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8936B-728C-76E4-4BC9-BCAA2D937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50D31-92B5-D7C8-466D-FB5AD7944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10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F294D-C4F2-ED1D-1DB7-566EA7D06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FA1C3-D056-C2BD-005C-4A82977A1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386FA9-11FC-48E1-792A-B483AF8B8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D70BC-FA40-AABB-0E8B-A8D5F4F2A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738C1B-8E08-73B8-DB80-42CE8BB5C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62E58-47F9-60F3-B26B-95583716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31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2B85-7E96-C583-913D-A3B13E330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EEC14-600E-0CB3-50A9-7694EF03B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CE001-4726-40F6-D7A0-20814297D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F0BDCC-CBB3-2956-01C3-72724AFC5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6BEF0-B415-2620-D4B3-F19D968C8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4C747-8CFD-7E82-9626-65B4532C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62F516-EDC3-CA23-54E3-92825AA9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3D3088-EB0E-ABDC-AA4F-9C4826E0E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70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91D6-C938-5348-EC21-732F710CC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9B5A86-613F-0763-C1CF-46F88D55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C0717-EE21-4B2E-20D5-388930016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766BAC-2B62-85DA-392B-6757F455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70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265D63-D1E8-1B81-AA3C-054B0E8C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EF30D4-65E9-F9F9-B4A9-27D49383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A79C38-FDD2-13C9-5DBD-AC4785819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968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AE095-88FA-3266-D599-F9CFEB19C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4C167-D0BE-16D0-C2D5-42C957A2C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ADAB0A-9BDD-D2CC-82A5-CFF920B96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C49F4-4D78-D506-D16C-FDC61E67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2F212-4CE2-AE09-D47E-64DEDEFAD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2515C-7199-780F-3925-6BDDB239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96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4CA8-9D99-7FCA-194B-6B0AB71DF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EF7A75-D623-E723-366B-3B8A13770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AD0131-89D8-A91F-CB78-9E424291E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F8C79-0971-6A64-3E93-9008BD305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8FE46-0296-D15D-9536-56DCEBE6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DB8691-E991-7467-61BC-55190042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05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D11BC-26B4-FC9A-58DB-EC070ED41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570EC-6938-1FCE-877C-36FC7E38D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19EC8-D163-1317-53B7-E2A5B3FC3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05/06/2026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5147E-ED8F-3FA3-9B6B-931770C0A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Workload. Problems and solutions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A257F-C8FE-9319-AAEB-86BF51145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90108F-640C-4EB9-9C1B-9D71477DBB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52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C5CA7-C49D-54AA-F424-61726634E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4DC3FE7-A3E7-E502-F84A-E93B0C889AC8}"/>
              </a:ext>
            </a:extLst>
          </p:cNvPr>
          <p:cNvCxnSpPr>
            <a:cxnSpLocks/>
          </p:cNvCxnSpPr>
          <p:nvPr/>
        </p:nvCxnSpPr>
        <p:spPr>
          <a:xfrm>
            <a:off x="973394" y="1337187"/>
            <a:ext cx="9960077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230E2BF-26E5-6CD3-1C47-0D57BE0CB900}"/>
              </a:ext>
            </a:extLst>
          </p:cNvPr>
          <p:cNvSpPr txBox="1"/>
          <p:nvPr/>
        </p:nvSpPr>
        <p:spPr>
          <a:xfrm>
            <a:off x="2074606" y="4836196"/>
            <a:ext cx="85459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Workload. Problems and solutions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01E74-7462-8D77-8738-40FDE9AD9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6F98FC-8D31-99A7-A660-BE52C1E7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78DEA2-7F0A-0567-6EE7-ED0D88A0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1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CCD986-45D9-22CB-51EC-D7218291A6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7" y="609606"/>
            <a:ext cx="12104845" cy="388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43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D615A4-E0AA-A541-D6B2-C8E67CB17ED5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BCFE653-DFDB-572D-D346-1581BE8A4A80}"/>
              </a:ext>
            </a:extLst>
          </p:cNvPr>
          <p:cNvCxnSpPr>
            <a:cxnSpLocks/>
          </p:cNvCxnSpPr>
          <p:nvPr/>
        </p:nvCxnSpPr>
        <p:spPr>
          <a:xfrm>
            <a:off x="973394" y="1337187"/>
            <a:ext cx="9960077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DCFF04F-17DD-1BF5-20E2-E5FDEAC9E151}"/>
              </a:ext>
            </a:extLst>
          </p:cNvPr>
          <p:cNvCxnSpPr>
            <a:cxnSpLocks/>
          </p:cNvCxnSpPr>
          <p:nvPr/>
        </p:nvCxnSpPr>
        <p:spPr>
          <a:xfrm flipV="1">
            <a:off x="737420" y="2369574"/>
            <a:ext cx="9833" cy="978309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8A1666C-1D80-3BA5-9EDB-0508D6EC2C0C}"/>
              </a:ext>
            </a:extLst>
          </p:cNvPr>
          <p:cNvCxnSpPr>
            <a:cxnSpLocks/>
          </p:cNvCxnSpPr>
          <p:nvPr/>
        </p:nvCxnSpPr>
        <p:spPr>
          <a:xfrm>
            <a:off x="747253" y="3805084"/>
            <a:ext cx="0" cy="904568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36F30A9-8AA7-85CB-D7C2-E25E63BFE5EB}"/>
              </a:ext>
            </a:extLst>
          </p:cNvPr>
          <p:cNvSpPr txBox="1"/>
          <p:nvPr/>
        </p:nvSpPr>
        <p:spPr>
          <a:xfrm>
            <a:off x="5407742" y="747252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Time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842312-B25F-7BDD-62A7-F6FBF3209AF4}"/>
              </a:ext>
            </a:extLst>
          </p:cNvPr>
          <p:cNvSpPr txBox="1"/>
          <p:nvPr/>
        </p:nvSpPr>
        <p:spPr>
          <a:xfrm>
            <a:off x="304621" y="3369695"/>
            <a:ext cx="1139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Workload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052370-65AA-B993-4E27-F73E02614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43081E-FFE6-2377-ABCB-0B849348A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D79C45-87F1-CD28-5B1E-A3BF26EBC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39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65E68-CB40-DA1F-1191-086FD4833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C7D19D-5136-9F0B-F165-3E06F7ED4399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D803FE-F9DC-A4D4-FC90-82F859306C59}"/>
              </a:ext>
            </a:extLst>
          </p:cNvPr>
          <p:cNvCxnSpPr/>
          <p:nvPr/>
        </p:nvCxnSpPr>
        <p:spPr>
          <a:xfrm>
            <a:off x="2064774" y="2389239"/>
            <a:ext cx="0" cy="23302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9C36F33-DAFA-6EB3-33B6-3D1C4E3AEC3D}"/>
              </a:ext>
            </a:extLst>
          </p:cNvPr>
          <p:cNvCxnSpPr>
            <a:cxnSpLocks/>
          </p:cNvCxnSpPr>
          <p:nvPr/>
        </p:nvCxnSpPr>
        <p:spPr>
          <a:xfrm>
            <a:off x="973394" y="1337187"/>
            <a:ext cx="9960077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198DAC8-D1AC-474F-C5F7-205B82965E64}"/>
              </a:ext>
            </a:extLst>
          </p:cNvPr>
          <p:cNvCxnSpPr>
            <a:cxnSpLocks/>
          </p:cNvCxnSpPr>
          <p:nvPr/>
        </p:nvCxnSpPr>
        <p:spPr>
          <a:xfrm flipV="1">
            <a:off x="737420" y="2959510"/>
            <a:ext cx="0" cy="388373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EE77225-09E6-1416-EA1C-8A84263EBAC8}"/>
              </a:ext>
            </a:extLst>
          </p:cNvPr>
          <p:cNvCxnSpPr>
            <a:cxnSpLocks/>
          </p:cNvCxnSpPr>
          <p:nvPr/>
        </p:nvCxnSpPr>
        <p:spPr>
          <a:xfrm>
            <a:off x="747253" y="3805084"/>
            <a:ext cx="0" cy="31463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F78619E-11BF-46FD-611A-895919672417}"/>
              </a:ext>
            </a:extLst>
          </p:cNvPr>
          <p:cNvSpPr txBox="1"/>
          <p:nvPr/>
        </p:nvSpPr>
        <p:spPr>
          <a:xfrm>
            <a:off x="5407742" y="747252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Time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18D6FB-7706-8934-2C59-03A072334641}"/>
              </a:ext>
            </a:extLst>
          </p:cNvPr>
          <p:cNvSpPr txBox="1"/>
          <p:nvPr/>
        </p:nvSpPr>
        <p:spPr>
          <a:xfrm>
            <a:off x="304621" y="3369695"/>
            <a:ext cx="1829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15 hours a week</a:t>
            </a: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28649F-8669-95F0-437B-4264079AB4A4}"/>
              </a:ext>
            </a:extLst>
          </p:cNvPr>
          <p:cNvSpPr txBox="1"/>
          <p:nvPr/>
        </p:nvSpPr>
        <p:spPr>
          <a:xfrm>
            <a:off x="1278194" y="2871019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MF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59662847-D72D-4EE7-5B43-72DDF41E8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4ECC01-C2D5-048B-15C2-0D71DBE77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52136A9-4119-AEC2-94F2-521E7882A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22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BE8DF-48F1-581B-4492-DC7DC2460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659CB1-EC2A-135F-E8E9-32CABAE9B8F0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6C70BC-042B-76C0-18D4-424E7484461B}"/>
              </a:ext>
            </a:extLst>
          </p:cNvPr>
          <p:cNvCxnSpPr/>
          <p:nvPr/>
        </p:nvCxnSpPr>
        <p:spPr>
          <a:xfrm>
            <a:off x="2064774" y="2389239"/>
            <a:ext cx="0" cy="23302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E64FD2C-E931-BA4D-0ED2-2E6D29B40702}"/>
              </a:ext>
            </a:extLst>
          </p:cNvPr>
          <p:cNvCxnSpPr>
            <a:cxnSpLocks/>
          </p:cNvCxnSpPr>
          <p:nvPr/>
        </p:nvCxnSpPr>
        <p:spPr>
          <a:xfrm flipV="1">
            <a:off x="737420" y="2595716"/>
            <a:ext cx="0" cy="752167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21B4265-74F3-DEA1-ED53-F4C1DA49AF2F}"/>
              </a:ext>
            </a:extLst>
          </p:cNvPr>
          <p:cNvCxnSpPr>
            <a:cxnSpLocks/>
          </p:cNvCxnSpPr>
          <p:nvPr/>
        </p:nvCxnSpPr>
        <p:spPr>
          <a:xfrm flipH="1">
            <a:off x="737420" y="3805084"/>
            <a:ext cx="9833" cy="580103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2EB5275-3C9F-A232-91C3-A25BE91FC252}"/>
              </a:ext>
            </a:extLst>
          </p:cNvPr>
          <p:cNvSpPr txBox="1"/>
          <p:nvPr/>
        </p:nvSpPr>
        <p:spPr>
          <a:xfrm>
            <a:off x="304621" y="3369695"/>
            <a:ext cx="2247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now 17 hours a week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181C5E-DF7F-AF3A-2FD4-CB2BA5BC6E36}"/>
              </a:ext>
            </a:extLst>
          </p:cNvPr>
          <p:cNvSpPr txBox="1"/>
          <p:nvPr/>
        </p:nvSpPr>
        <p:spPr>
          <a:xfrm>
            <a:off x="1278194" y="2871019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MF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AF1B35-84B5-0B09-E75B-2F719FC982EE}"/>
              </a:ext>
            </a:extLst>
          </p:cNvPr>
          <p:cNvSpPr txBox="1"/>
          <p:nvPr/>
        </p:nvSpPr>
        <p:spPr>
          <a:xfrm>
            <a:off x="1428326" y="5108714"/>
            <a:ext cx="202758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Even at this stage, not enough time to complete all work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CDD8C7E-CB0D-6243-9137-90C6695C4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0423DFB-A6B1-15DB-1FD0-02616211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96DBA4A-4C98-FA01-6E0C-D4A9E5B8A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044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51E60-7BA9-9B97-F2D6-0E8F1EBF9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2FEF00-9EE8-650B-8ACF-D402F6A38D0E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5B3131D-751B-F400-46CE-90FE37DE3832}"/>
              </a:ext>
            </a:extLst>
          </p:cNvPr>
          <p:cNvCxnSpPr/>
          <p:nvPr/>
        </p:nvCxnSpPr>
        <p:spPr>
          <a:xfrm>
            <a:off x="2064774" y="2389239"/>
            <a:ext cx="0" cy="23302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A13B57B-818D-D862-6AD9-23898A052140}"/>
              </a:ext>
            </a:extLst>
          </p:cNvPr>
          <p:cNvCxnSpPr>
            <a:cxnSpLocks/>
          </p:cNvCxnSpPr>
          <p:nvPr/>
        </p:nvCxnSpPr>
        <p:spPr>
          <a:xfrm flipV="1">
            <a:off x="1514168" y="1447801"/>
            <a:ext cx="727587" cy="9119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F7FED3-848D-557A-9398-72D068A79295}"/>
              </a:ext>
            </a:extLst>
          </p:cNvPr>
          <p:cNvCxnSpPr>
            <a:cxnSpLocks/>
          </p:cNvCxnSpPr>
          <p:nvPr/>
        </p:nvCxnSpPr>
        <p:spPr>
          <a:xfrm flipV="1">
            <a:off x="2241755" y="1184787"/>
            <a:ext cx="9183329" cy="2630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FDE09C9-31BC-C196-2692-B3043783DF7E}"/>
              </a:ext>
            </a:extLst>
          </p:cNvPr>
          <p:cNvCxnSpPr/>
          <p:nvPr/>
        </p:nvCxnSpPr>
        <p:spPr>
          <a:xfrm>
            <a:off x="1514168" y="4719484"/>
            <a:ext cx="688258" cy="432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B85C11E-D8D8-32B4-BB1F-5528E7B74FB5}"/>
              </a:ext>
            </a:extLst>
          </p:cNvPr>
          <p:cNvCxnSpPr/>
          <p:nvPr/>
        </p:nvCxnSpPr>
        <p:spPr>
          <a:xfrm>
            <a:off x="2281084" y="5161935"/>
            <a:ext cx="9222658" cy="5112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39F92D7-B1BB-FD25-1ECE-5DF280365BE0}"/>
              </a:ext>
            </a:extLst>
          </p:cNvPr>
          <p:cNvSpPr txBox="1"/>
          <p:nvPr/>
        </p:nvSpPr>
        <p:spPr>
          <a:xfrm>
            <a:off x="1278194" y="2871019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MF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07BDAE8-3010-5075-96F4-AF30ADD3B87D}"/>
              </a:ext>
            </a:extLst>
          </p:cNvPr>
          <p:cNvCxnSpPr>
            <a:cxnSpLocks/>
          </p:cNvCxnSpPr>
          <p:nvPr/>
        </p:nvCxnSpPr>
        <p:spPr>
          <a:xfrm flipV="1">
            <a:off x="737420" y="1447801"/>
            <a:ext cx="0" cy="190008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C9FB7D7-1C1B-6B5D-8204-906F9C2821E1}"/>
              </a:ext>
            </a:extLst>
          </p:cNvPr>
          <p:cNvCxnSpPr>
            <a:cxnSpLocks/>
          </p:cNvCxnSpPr>
          <p:nvPr/>
        </p:nvCxnSpPr>
        <p:spPr>
          <a:xfrm>
            <a:off x="747253" y="3805084"/>
            <a:ext cx="0" cy="1514168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5203EEC-F08C-D40F-FF9B-C255E278D2D1}"/>
              </a:ext>
            </a:extLst>
          </p:cNvPr>
          <p:cNvSpPr txBox="1"/>
          <p:nvPr/>
        </p:nvSpPr>
        <p:spPr>
          <a:xfrm>
            <a:off x="304621" y="3369695"/>
            <a:ext cx="2344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Now a &gt; 38 hour week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26F935-8EFD-7408-0C3A-40D54C4D5782}"/>
              </a:ext>
            </a:extLst>
          </p:cNvPr>
          <p:cNvSpPr txBox="1"/>
          <p:nvPr/>
        </p:nvSpPr>
        <p:spPr>
          <a:xfrm>
            <a:off x="1775446" y="292510"/>
            <a:ext cx="28771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Increase in </a:t>
            </a:r>
            <a:r>
              <a:rPr lang="en-GB" b="1" dirty="0"/>
              <a:t>workload</a:t>
            </a:r>
            <a:r>
              <a:rPr lang="en-GB" dirty="0"/>
              <a:t> from: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GWPC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Village Hall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Pavilion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Legal EKT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3CB1A3-148F-B336-E6F5-D95B3ECC5097}"/>
              </a:ext>
            </a:extLst>
          </p:cNvPr>
          <p:cNvSpPr txBox="1"/>
          <p:nvPr/>
        </p:nvSpPr>
        <p:spPr>
          <a:xfrm>
            <a:off x="2542360" y="2289781"/>
            <a:ext cx="397358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Activity</a:t>
            </a:r>
            <a:r>
              <a:rPr lang="en-GB" dirty="0"/>
              <a:t> increase 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Year End accounts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Book keeping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Invoicing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Accounting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Emails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Returns/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Meetings: Agenda, papers,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Contacts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etc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20BCDF-A245-D943-01E3-53EA08C5AB69}"/>
              </a:ext>
            </a:extLst>
          </p:cNvPr>
          <p:cNvSpPr txBox="1"/>
          <p:nvPr/>
        </p:nvSpPr>
        <p:spPr>
          <a:xfrm>
            <a:off x="1428326" y="5108714"/>
            <a:ext cx="202758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Huge increase in workload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29CEEBF4-9A9F-6AE1-2E21-F248E5FC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CDF11ED-695A-09E2-BF2C-4FA2F0C3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5BC4772E-1536-1046-12B1-697DDD292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68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39BF2-42F4-035E-3252-D0F5D7B5E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117824-8203-28D7-694A-F6B7FD290F38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7D1789E-71D5-F62A-C99B-1DE34FC08354}"/>
              </a:ext>
            </a:extLst>
          </p:cNvPr>
          <p:cNvCxnSpPr/>
          <p:nvPr/>
        </p:nvCxnSpPr>
        <p:spPr>
          <a:xfrm>
            <a:off x="2064774" y="2389239"/>
            <a:ext cx="0" cy="23302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22FEC2-3FF6-E535-9670-32ABF4927481}"/>
              </a:ext>
            </a:extLst>
          </p:cNvPr>
          <p:cNvCxnSpPr/>
          <p:nvPr/>
        </p:nvCxnSpPr>
        <p:spPr>
          <a:xfrm flipV="1">
            <a:off x="2064774" y="2389239"/>
            <a:ext cx="2448232" cy="845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2C7EDA8-A9D3-080D-C567-D56614098D60}"/>
              </a:ext>
            </a:extLst>
          </p:cNvPr>
          <p:cNvSpPr/>
          <p:nvPr/>
        </p:nvSpPr>
        <p:spPr>
          <a:xfrm rot="10800000">
            <a:off x="4581832" y="2389239"/>
            <a:ext cx="717755" cy="589935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386B416B-D1D5-0723-E08B-8610C11294EF}"/>
              </a:ext>
            </a:extLst>
          </p:cNvPr>
          <p:cNvSpPr/>
          <p:nvPr/>
        </p:nvSpPr>
        <p:spPr>
          <a:xfrm rot="10800000">
            <a:off x="5879689" y="2389239"/>
            <a:ext cx="540775" cy="383457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97341441-9B98-EE98-AA27-A8B17C561ADF}"/>
              </a:ext>
            </a:extLst>
          </p:cNvPr>
          <p:cNvSpPr/>
          <p:nvPr/>
        </p:nvSpPr>
        <p:spPr>
          <a:xfrm rot="10800000">
            <a:off x="8967019" y="2359741"/>
            <a:ext cx="1519084" cy="589935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2866A2-46BB-DB0D-FF75-C652CE3BD6B0}"/>
              </a:ext>
            </a:extLst>
          </p:cNvPr>
          <p:cNvCxnSpPr/>
          <p:nvPr/>
        </p:nvCxnSpPr>
        <p:spPr>
          <a:xfrm flipV="1">
            <a:off x="6420464" y="3893574"/>
            <a:ext cx="943897" cy="8259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2E52270-F146-2B6E-7103-E4A637FF790B}"/>
              </a:ext>
            </a:extLst>
          </p:cNvPr>
          <p:cNvCxnSpPr>
            <a:endCxn id="4" idx="3"/>
          </p:cNvCxnSpPr>
          <p:nvPr/>
        </p:nvCxnSpPr>
        <p:spPr>
          <a:xfrm flipV="1">
            <a:off x="7374194" y="3539613"/>
            <a:ext cx="4129548" cy="3736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B7610E2-CA45-8E88-3C3F-3B7A78498DE6}"/>
              </a:ext>
            </a:extLst>
          </p:cNvPr>
          <p:cNvCxnSpPr>
            <a:cxnSpLocks/>
          </p:cNvCxnSpPr>
          <p:nvPr/>
        </p:nvCxnSpPr>
        <p:spPr>
          <a:xfrm flipV="1">
            <a:off x="1514168" y="1447801"/>
            <a:ext cx="727587" cy="9119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FF8B2F-5ED4-3980-3B91-407461989A64}"/>
              </a:ext>
            </a:extLst>
          </p:cNvPr>
          <p:cNvCxnSpPr>
            <a:cxnSpLocks/>
          </p:cNvCxnSpPr>
          <p:nvPr/>
        </p:nvCxnSpPr>
        <p:spPr>
          <a:xfrm flipV="1">
            <a:off x="2241755" y="1184787"/>
            <a:ext cx="9183329" cy="2630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BDD56F0-9FAC-9E2A-CFA7-BA6ECFE6615D}"/>
              </a:ext>
            </a:extLst>
          </p:cNvPr>
          <p:cNvCxnSpPr/>
          <p:nvPr/>
        </p:nvCxnSpPr>
        <p:spPr>
          <a:xfrm>
            <a:off x="1514168" y="4719484"/>
            <a:ext cx="688258" cy="432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8E45801-9FD7-95F2-296A-D1121960CBE2}"/>
              </a:ext>
            </a:extLst>
          </p:cNvPr>
          <p:cNvCxnSpPr/>
          <p:nvPr/>
        </p:nvCxnSpPr>
        <p:spPr>
          <a:xfrm>
            <a:off x="2281084" y="5161935"/>
            <a:ext cx="9222658" cy="5112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408BEAE-1E87-F694-8C0B-D5361C67579E}"/>
              </a:ext>
            </a:extLst>
          </p:cNvPr>
          <p:cNvSpPr txBox="1"/>
          <p:nvPr/>
        </p:nvSpPr>
        <p:spPr>
          <a:xfrm>
            <a:off x="1278194" y="2871019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MF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08A49E-D4FE-C7FF-0F81-61BCFFD7CE79}"/>
              </a:ext>
            </a:extLst>
          </p:cNvPr>
          <p:cNvSpPr txBox="1"/>
          <p:nvPr/>
        </p:nvSpPr>
        <p:spPr>
          <a:xfrm>
            <a:off x="2810140" y="2695874"/>
            <a:ext cx="1943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Year end finances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D5C5317-A9C8-3FD9-A34C-5936B0394C50}"/>
              </a:ext>
            </a:extLst>
          </p:cNvPr>
          <p:cNvCxnSpPr>
            <a:cxnSpLocks/>
          </p:cNvCxnSpPr>
          <p:nvPr/>
        </p:nvCxnSpPr>
        <p:spPr>
          <a:xfrm flipV="1">
            <a:off x="737420" y="1447801"/>
            <a:ext cx="0" cy="190008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179CD62-3A17-BA98-787D-CB70C6D545BC}"/>
              </a:ext>
            </a:extLst>
          </p:cNvPr>
          <p:cNvCxnSpPr>
            <a:cxnSpLocks/>
          </p:cNvCxnSpPr>
          <p:nvPr/>
        </p:nvCxnSpPr>
        <p:spPr>
          <a:xfrm>
            <a:off x="747253" y="3805084"/>
            <a:ext cx="0" cy="1514168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0AA0DBF8-C3EC-8750-0A3C-BC7FA3989EB1}"/>
              </a:ext>
            </a:extLst>
          </p:cNvPr>
          <p:cNvSpPr txBox="1"/>
          <p:nvPr/>
        </p:nvSpPr>
        <p:spPr>
          <a:xfrm>
            <a:off x="2478934" y="1589435"/>
            <a:ext cx="4734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Locum clerk. Accountancy and reporting work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6EA9B1-5C8E-28FC-AB66-10D0214A22C5}"/>
              </a:ext>
            </a:extLst>
          </p:cNvPr>
          <p:cNvSpPr txBox="1"/>
          <p:nvPr/>
        </p:nvSpPr>
        <p:spPr>
          <a:xfrm>
            <a:off x="2562677" y="2416589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DM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8119E1-AA0C-8270-7873-C54232F34BA9}"/>
              </a:ext>
            </a:extLst>
          </p:cNvPr>
          <p:cNvSpPr txBox="1"/>
          <p:nvPr/>
        </p:nvSpPr>
        <p:spPr>
          <a:xfrm>
            <a:off x="4636598" y="2413197"/>
            <a:ext cx="540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711A2C-80FD-3BB5-7B78-357AAF619633}"/>
              </a:ext>
            </a:extLst>
          </p:cNvPr>
          <p:cNvSpPr txBox="1"/>
          <p:nvPr/>
        </p:nvSpPr>
        <p:spPr>
          <a:xfrm>
            <a:off x="5891832" y="2314875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DM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4616BDE-6AC3-1F24-75F0-DE5036C04BA0}"/>
              </a:ext>
            </a:extLst>
          </p:cNvPr>
          <p:cNvSpPr txBox="1"/>
          <p:nvPr/>
        </p:nvSpPr>
        <p:spPr>
          <a:xfrm>
            <a:off x="9468317" y="2410425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DM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D4E923-66F5-608A-B380-B1BA7A797CF2}"/>
              </a:ext>
            </a:extLst>
          </p:cNvPr>
          <p:cNvSpPr txBox="1"/>
          <p:nvPr/>
        </p:nvSpPr>
        <p:spPr>
          <a:xfrm>
            <a:off x="2478934" y="1967697"/>
            <a:ext cx="3811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Acting as a consultant to objectives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5528FC-D0B7-8100-EE98-693BCD16E188}"/>
              </a:ext>
            </a:extLst>
          </p:cNvPr>
          <p:cNvSpPr txBox="1"/>
          <p:nvPr/>
        </p:nvSpPr>
        <p:spPr>
          <a:xfrm>
            <a:off x="1428326" y="5108714"/>
            <a:ext cx="202758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Solution 1. Bring in a consultant clerk for finance year end reports.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283F35BF-CB66-ACE0-BB9E-7F0B9862A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A2DAF15D-5964-86F6-F0FB-24081342E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6D243522-43B2-1598-5C44-1415D6FD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6</a:t>
            </a:fld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A868D9-CDB0-A38E-52F1-446F9332F0B2}"/>
              </a:ext>
            </a:extLst>
          </p:cNvPr>
          <p:cNvSpPr txBox="1"/>
          <p:nvPr/>
        </p:nvSpPr>
        <p:spPr>
          <a:xfrm>
            <a:off x="3739446" y="5108713"/>
            <a:ext cx="143792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£42 per hour via agency</a:t>
            </a:r>
          </a:p>
        </p:txBody>
      </p:sp>
      <p:pic>
        <p:nvPicPr>
          <p:cNvPr id="23" name="Graphic 22" descr="Checkmark with solid fill">
            <a:extLst>
              <a:ext uri="{FF2B5EF4-FFF2-40B4-BE49-F238E27FC236}">
                <a16:creationId xmlns:a16="http://schemas.microsoft.com/office/drawing/2014/main" id="{BCD13E9E-88D9-421C-A40B-95DA8EEDB5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677217" y="23597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8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B3627-6843-D637-75EC-D5E1E0F46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A831AB-7B91-B448-9C62-62CAE5EA582D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783AAA-42AB-8C29-E0B9-DD650A8BF99B}"/>
              </a:ext>
            </a:extLst>
          </p:cNvPr>
          <p:cNvCxnSpPr/>
          <p:nvPr/>
        </p:nvCxnSpPr>
        <p:spPr>
          <a:xfrm>
            <a:off x="2064774" y="2389239"/>
            <a:ext cx="0" cy="23302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5984E8-0548-A07F-45F3-87269CD1C6BC}"/>
              </a:ext>
            </a:extLst>
          </p:cNvPr>
          <p:cNvCxnSpPr/>
          <p:nvPr/>
        </p:nvCxnSpPr>
        <p:spPr>
          <a:xfrm flipV="1">
            <a:off x="2064774" y="2389239"/>
            <a:ext cx="2448232" cy="845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5C1F769-BE6A-8286-A085-4392A36663D4}"/>
              </a:ext>
            </a:extLst>
          </p:cNvPr>
          <p:cNvSpPr/>
          <p:nvPr/>
        </p:nvSpPr>
        <p:spPr>
          <a:xfrm rot="10800000">
            <a:off x="4581832" y="2389239"/>
            <a:ext cx="717755" cy="589935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1104BE5-27D9-66BE-224C-4BB8E2567A6A}"/>
              </a:ext>
            </a:extLst>
          </p:cNvPr>
          <p:cNvSpPr/>
          <p:nvPr/>
        </p:nvSpPr>
        <p:spPr>
          <a:xfrm rot="10800000">
            <a:off x="5879689" y="2389239"/>
            <a:ext cx="540775" cy="383457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92C3B22-1931-3A20-1546-FBAE3A7F6530}"/>
              </a:ext>
            </a:extLst>
          </p:cNvPr>
          <p:cNvSpPr/>
          <p:nvPr/>
        </p:nvSpPr>
        <p:spPr>
          <a:xfrm rot="10800000">
            <a:off x="8967019" y="2359741"/>
            <a:ext cx="1519084" cy="589935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3B4991E-599B-EF28-AF4D-9BA22E47A947}"/>
              </a:ext>
            </a:extLst>
          </p:cNvPr>
          <p:cNvCxnSpPr/>
          <p:nvPr/>
        </p:nvCxnSpPr>
        <p:spPr>
          <a:xfrm flipV="1">
            <a:off x="6420464" y="3893574"/>
            <a:ext cx="943897" cy="8259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622440A-A649-8B56-3FBA-62500FC42857}"/>
              </a:ext>
            </a:extLst>
          </p:cNvPr>
          <p:cNvCxnSpPr>
            <a:endCxn id="4" idx="3"/>
          </p:cNvCxnSpPr>
          <p:nvPr/>
        </p:nvCxnSpPr>
        <p:spPr>
          <a:xfrm flipV="1">
            <a:off x="7374194" y="3539613"/>
            <a:ext cx="4129548" cy="3736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02AA2F2-FFA7-779D-973C-C10D3FC6436E}"/>
              </a:ext>
            </a:extLst>
          </p:cNvPr>
          <p:cNvCxnSpPr>
            <a:cxnSpLocks/>
          </p:cNvCxnSpPr>
          <p:nvPr/>
        </p:nvCxnSpPr>
        <p:spPr>
          <a:xfrm flipV="1">
            <a:off x="1514168" y="1447801"/>
            <a:ext cx="727587" cy="9119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8977BB-08A6-9CA4-0C0C-A67AD917F219}"/>
              </a:ext>
            </a:extLst>
          </p:cNvPr>
          <p:cNvCxnSpPr>
            <a:cxnSpLocks/>
          </p:cNvCxnSpPr>
          <p:nvPr/>
        </p:nvCxnSpPr>
        <p:spPr>
          <a:xfrm flipV="1">
            <a:off x="2241755" y="1184787"/>
            <a:ext cx="9183329" cy="2630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D43C5AF-4D8F-A183-3C61-919999DFAE55}"/>
              </a:ext>
            </a:extLst>
          </p:cNvPr>
          <p:cNvCxnSpPr/>
          <p:nvPr/>
        </p:nvCxnSpPr>
        <p:spPr>
          <a:xfrm>
            <a:off x="1514168" y="4719484"/>
            <a:ext cx="688258" cy="432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A67441-9527-9DA0-7705-F0CD34F5BFBE}"/>
              </a:ext>
            </a:extLst>
          </p:cNvPr>
          <p:cNvCxnSpPr/>
          <p:nvPr/>
        </p:nvCxnSpPr>
        <p:spPr>
          <a:xfrm>
            <a:off x="2281084" y="5161935"/>
            <a:ext cx="9222658" cy="5112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AB2C68E-FA7F-5D24-2D22-0828386A0DF7}"/>
              </a:ext>
            </a:extLst>
          </p:cNvPr>
          <p:cNvSpPr txBox="1"/>
          <p:nvPr/>
        </p:nvSpPr>
        <p:spPr>
          <a:xfrm>
            <a:off x="1278194" y="2871019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MF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7775082-BCFA-F02C-FDE5-208C182700C4}"/>
              </a:ext>
            </a:extLst>
          </p:cNvPr>
          <p:cNvCxnSpPr>
            <a:cxnSpLocks/>
          </p:cNvCxnSpPr>
          <p:nvPr/>
        </p:nvCxnSpPr>
        <p:spPr>
          <a:xfrm flipV="1">
            <a:off x="737420" y="1447801"/>
            <a:ext cx="0" cy="190008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9C030B7-1402-A873-1EB6-0CFDD342F94B}"/>
              </a:ext>
            </a:extLst>
          </p:cNvPr>
          <p:cNvCxnSpPr>
            <a:cxnSpLocks/>
          </p:cNvCxnSpPr>
          <p:nvPr/>
        </p:nvCxnSpPr>
        <p:spPr>
          <a:xfrm>
            <a:off x="747253" y="3805084"/>
            <a:ext cx="0" cy="1514168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9E9229B-608E-7C14-1D38-9C8C8186F1A0}"/>
              </a:ext>
            </a:extLst>
          </p:cNvPr>
          <p:cNvSpPr txBox="1"/>
          <p:nvPr/>
        </p:nvSpPr>
        <p:spPr>
          <a:xfrm>
            <a:off x="7457884" y="4119715"/>
            <a:ext cx="2931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Assistant Clerk &amp; Systems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F654A2-53CB-797E-9C1D-28B53563F68E}"/>
              </a:ext>
            </a:extLst>
          </p:cNvPr>
          <p:cNvSpPr txBox="1"/>
          <p:nvPr/>
        </p:nvSpPr>
        <p:spPr>
          <a:xfrm>
            <a:off x="6420464" y="4782770"/>
            <a:ext cx="5555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Book entry, bookkeeping, invoicing, triage emails, bookings, prepare for meetings, post meeting, etc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D7CE54-349D-38C6-79D9-006AEB5FE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05/06/2026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DA8D7D51-B601-C37E-BA14-092FD1E8F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05A79FD9-8367-EFF0-8655-90EE8F2BC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7</a:t>
            </a:fld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0866CE2-7E5A-2873-A755-9A59640EB99E}"/>
              </a:ext>
            </a:extLst>
          </p:cNvPr>
          <p:cNvSpPr txBox="1"/>
          <p:nvPr/>
        </p:nvSpPr>
        <p:spPr>
          <a:xfrm>
            <a:off x="6309176" y="5482322"/>
            <a:ext cx="202758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Solution 2. Create assistant clerk role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547CB6-75D8-0A95-9900-08A46C9B3D42}"/>
              </a:ext>
            </a:extLst>
          </p:cNvPr>
          <p:cNvSpPr txBox="1"/>
          <p:nvPr/>
        </p:nvSpPr>
        <p:spPr>
          <a:xfrm>
            <a:off x="8610600" y="5482322"/>
            <a:ext cx="3017044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At first a two-month temporary subcontract role. Then an employed role.</a:t>
            </a:r>
          </a:p>
        </p:txBody>
      </p:sp>
    </p:spTree>
    <p:extLst>
      <p:ext uri="{BB962C8B-B14F-4D97-AF65-F5344CB8AC3E}">
        <p14:creationId xmlns:p14="http://schemas.microsoft.com/office/powerpoint/2010/main" val="126084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A3E3-7917-6143-F561-B9F5FDB24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4A7608-A517-25CC-8769-69D19430EB01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8A7AC5-A2A8-F296-C4E8-2BE129FEE7EA}"/>
              </a:ext>
            </a:extLst>
          </p:cNvPr>
          <p:cNvCxnSpPr>
            <a:cxnSpLocks/>
          </p:cNvCxnSpPr>
          <p:nvPr/>
        </p:nvCxnSpPr>
        <p:spPr>
          <a:xfrm>
            <a:off x="2064774" y="2389239"/>
            <a:ext cx="0" cy="23302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5F152C4-E859-39F0-6E83-69CAD7125CE5}"/>
              </a:ext>
            </a:extLst>
          </p:cNvPr>
          <p:cNvCxnSpPr/>
          <p:nvPr/>
        </p:nvCxnSpPr>
        <p:spPr>
          <a:xfrm flipV="1">
            <a:off x="2064774" y="2389239"/>
            <a:ext cx="2448232" cy="845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8586EEAC-5829-69CE-E972-1C0AADA2567A}"/>
              </a:ext>
            </a:extLst>
          </p:cNvPr>
          <p:cNvSpPr/>
          <p:nvPr/>
        </p:nvSpPr>
        <p:spPr>
          <a:xfrm rot="10800000">
            <a:off x="4581832" y="2389239"/>
            <a:ext cx="717755" cy="589935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AD316EC8-4D72-9DE7-5B8A-9C9D6BE7CF44}"/>
              </a:ext>
            </a:extLst>
          </p:cNvPr>
          <p:cNvSpPr/>
          <p:nvPr/>
        </p:nvSpPr>
        <p:spPr>
          <a:xfrm rot="10800000">
            <a:off x="5879689" y="2389239"/>
            <a:ext cx="540775" cy="383457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CE016F3C-015F-97F1-2C62-E07349B0EA9B}"/>
              </a:ext>
            </a:extLst>
          </p:cNvPr>
          <p:cNvSpPr/>
          <p:nvPr/>
        </p:nvSpPr>
        <p:spPr>
          <a:xfrm rot="10800000">
            <a:off x="8967019" y="2359741"/>
            <a:ext cx="1519084" cy="589935"/>
          </a:xfrm>
          <a:prstGeom prst="triangl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1A6FEB7-CF66-AB72-FACD-DF0EAC6E6BFA}"/>
              </a:ext>
            </a:extLst>
          </p:cNvPr>
          <p:cNvCxnSpPr/>
          <p:nvPr/>
        </p:nvCxnSpPr>
        <p:spPr>
          <a:xfrm flipV="1">
            <a:off x="6420464" y="3893574"/>
            <a:ext cx="943897" cy="8259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D3F2443-C6AA-D475-B2BA-62C924AA4540}"/>
              </a:ext>
            </a:extLst>
          </p:cNvPr>
          <p:cNvCxnSpPr>
            <a:endCxn id="4" idx="3"/>
          </p:cNvCxnSpPr>
          <p:nvPr/>
        </p:nvCxnSpPr>
        <p:spPr>
          <a:xfrm flipV="1">
            <a:off x="7374194" y="3539613"/>
            <a:ext cx="4129548" cy="3736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D895CF1-A8B2-DF54-ECCE-03258BBBFDD8}"/>
              </a:ext>
            </a:extLst>
          </p:cNvPr>
          <p:cNvCxnSpPr>
            <a:cxnSpLocks/>
          </p:cNvCxnSpPr>
          <p:nvPr/>
        </p:nvCxnSpPr>
        <p:spPr>
          <a:xfrm flipV="1">
            <a:off x="1514168" y="1447801"/>
            <a:ext cx="727587" cy="9119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B85CF-D190-CFD8-FB45-F17499372035}"/>
              </a:ext>
            </a:extLst>
          </p:cNvPr>
          <p:cNvCxnSpPr>
            <a:cxnSpLocks/>
          </p:cNvCxnSpPr>
          <p:nvPr/>
        </p:nvCxnSpPr>
        <p:spPr>
          <a:xfrm flipV="1">
            <a:off x="2241755" y="1307690"/>
            <a:ext cx="7089058" cy="1401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CBE030-3970-DC07-DC2E-B33BAB043D57}"/>
              </a:ext>
            </a:extLst>
          </p:cNvPr>
          <p:cNvCxnSpPr/>
          <p:nvPr/>
        </p:nvCxnSpPr>
        <p:spPr>
          <a:xfrm>
            <a:off x="1514168" y="4719484"/>
            <a:ext cx="688258" cy="432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1AD82D-05BD-7E20-F3D8-4A8529407F9D}"/>
              </a:ext>
            </a:extLst>
          </p:cNvPr>
          <p:cNvCxnSpPr>
            <a:cxnSpLocks/>
          </p:cNvCxnSpPr>
          <p:nvPr/>
        </p:nvCxnSpPr>
        <p:spPr>
          <a:xfrm>
            <a:off x="2281084" y="5161935"/>
            <a:ext cx="7138219" cy="3883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B162B16-AB0F-36AB-FF0F-7CC840967610}"/>
              </a:ext>
            </a:extLst>
          </p:cNvPr>
          <p:cNvSpPr txBox="1"/>
          <p:nvPr/>
        </p:nvSpPr>
        <p:spPr>
          <a:xfrm>
            <a:off x="11075316" y="2438400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MF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2237477-92D9-2914-F82C-1208EF8965C5}"/>
              </a:ext>
            </a:extLst>
          </p:cNvPr>
          <p:cNvCxnSpPr>
            <a:cxnSpLocks/>
          </p:cNvCxnSpPr>
          <p:nvPr/>
        </p:nvCxnSpPr>
        <p:spPr>
          <a:xfrm flipV="1">
            <a:off x="11710220" y="1763662"/>
            <a:ext cx="0" cy="743564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AE15A39-2809-6EA9-F733-F314F68D6FD6}"/>
              </a:ext>
            </a:extLst>
          </p:cNvPr>
          <p:cNvCxnSpPr>
            <a:cxnSpLocks/>
          </p:cNvCxnSpPr>
          <p:nvPr/>
        </p:nvCxnSpPr>
        <p:spPr>
          <a:xfrm>
            <a:off x="11710220" y="2654708"/>
            <a:ext cx="0" cy="77429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9C92B99-7346-22DF-FB30-9D6329C200C0}"/>
              </a:ext>
            </a:extLst>
          </p:cNvPr>
          <p:cNvSpPr txBox="1"/>
          <p:nvPr/>
        </p:nvSpPr>
        <p:spPr>
          <a:xfrm>
            <a:off x="9122455" y="3968389"/>
            <a:ext cx="2931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Assistant Clerk &amp; Systems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4A52DC4-1E00-9D5F-EBA5-A5ADE8763D3D}"/>
              </a:ext>
            </a:extLst>
          </p:cNvPr>
          <p:cNvCxnSpPr>
            <a:cxnSpLocks/>
          </p:cNvCxnSpPr>
          <p:nvPr/>
        </p:nvCxnSpPr>
        <p:spPr>
          <a:xfrm>
            <a:off x="9330813" y="1318751"/>
            <a:ext cx="2172929" cy="4449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D0204FC-B896-F10F-F22D-3589D2B1619B}"/>
              </a:ext>
            </a:extLst>
          </p:cNvPr>
          <p:cNvCxnSpPr>
            <a:cxnSpLocks/>
          </p:cNvCxnSpPr>
          <p:nvPr/>
        </p:nvCxnSpPr>
        <p:spPr>
          <a:xfrm flipV="1">
            <a:off x="9438968" y="5161935"/>
            <a:ext cx="2064774" cy="3773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E79002B-0557-ED43-A855-EF3924E44B03}"/>
              </a:ext>
            </a:extLst>
          </p:cNvPr>
          <p:cNvCxnSpPr>
            <a:cxnSpLocks/>
          </p:cNvCxnSpPr>
          <p:nvPr/>
        </p:nvCxnSpPr>
        <p:spPr>
          <a:xfrm flipV="1">
            <a:off x="11710220" y="3560817"/>
            <a:ext cx="0" cy="44091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EE7256A-2DBD-B547-6C0D-EA09336C882E}"/>
              </a:ext>
            </a:extLst>
          </p:cNvPr>
          <p:cNvCxnSpPr>
            <a:cxnSpLocks/>
          </p:cNvCxnSpPr>
          <p:nvPr/>
        </p:nvCxnSpPr>
        <p:spPr>
          <a:xfrm>
            <a:off x="11710220" y="4304381"/>
            <a:ext cx="0" cy="84772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Date Placeholder 36">
            <a:extLst>
              <a:ext uri="{FF2B5EF4-FFF2-40B4-BE49-F238E27FC236}">
                <a16:creationId xmlns:a16="http://schemas.microsoft.com/office/drawing/2014/main" id="{0C50DDC1-0397-7F79-8E00-0FF1647E7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38" name="Footer Placeholder 37">
            <a:extLst>
              <a:ext uri="{FF2B5EF4-FFF2-40B4-BE49-F238E27FC236}">
                <a16:creationId xmlns:a16="http://schemas.microsoft.com/office/drawing/2014/main" id="{2B45B049-30D9-06A0-E2C5-8D90791AA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39" name="Slide Number Placeholder 38">
            <a:extLst>
              <a:ext uri="{FF2B5EF4-FFF2-40B4-BE49-F238E27FC236}">
                <a16:creationId xmlns:a16="http://schemas.microsoft.com/office/drawing/2014/main" id="{4D381984-BA08-C2F7-716B-2039D066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8</a:t>
            </a:fld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8ADA623-62E0-A651-7996-9C6E03F8C945}"/>
              </a:ext>
            </a:extLst>
          </p:cNvPr>
          <p:cNvSpPr txBox="1"/>
          <p:nvPr/>
        </p:nvSpPr>
        <p:spPr>
          <a:xfrm>
            <a:off x="8032956" y="865362"/>
            <a:ext cx="405088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dirty="0"/>
              <a:t>Business continuity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3FCD467-9833-7589-956E-407EB03B9E08}"/>
              </a:ext>
            </a:extLst>
          </p:cNvPr>
          <p:cNvSpPr txBox="1"/>
          <p:nvPr/>
        </p:nvSpPr>
        <p:spPr>
          <a:xfrm>
            <a:off x="9249164" y="5036713"/>
            <a:ext cx="2336226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Clerk and Assistant Clerk @17 hours a week (tbc)</a:t>
            </a:r>
          </a:p>
        </p:txBody>
      </p:sp>
    </p:spTree>
    <p:extLst>
      <p:ext uri="{BB962C8B-B14F-4D97-AF65-F5344CB8AC3E}">
        <p14:creationId xmlns:p14="http://schemas.microsoft.com/office/powerpoint/2010/main" val="1724316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05C10-8376-B229-FFA4-E0719B411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328388-1D79-887B-4BD3-B0738DE977D9}"/>
              </a:ext>
            </a:extLst>
          </p:cNvPr>
          <p:cNvSpPr/>
          <p:nvPr/>
        </p:nvSpPr>
        <p:spPr>
          <a:xfrm>
            <a:off x="973394" y="2369574"/>
            <a:ext cx="10530348" cy="23400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AEF0C79-AF71-D3B8-828D-499446BF8D11}"/>
              </a:ext>
            </a:extLst>
          </p:cNvPr>
          <p:cNvCxnSpPr/>
          <p:nvPr/>
        </p:nvCxnSpPr>
        <p:spPr>
          <a:xfrm>
            <a:off x="2064774" y="2389239"/>
            <a:ext cx="0" cy="23302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63FCB4F-25BE-3379-6A3C-5C53CA19AB9F}"/>
              </a:ext>
            </a:extLst>
          </p:cNvPr>
          <p:cNvCxnSpPr>
            <a:cxnSpLocks/>
          </p:cNvCxnSpPr>
          <p:nvPr/>
        </p:nvCxnSpPr>
        <p:spPr>
          <a:xfrm>
            <a:off x="973394" y="1337187"/>
            <a:ext cx="9960077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1574EEC-717D-6722-5201-01B3F9F94082}"/>
              </a:ext>
            </a:extLst>
          </p:cNvPr>
          <p:cNvCxnSpPr>
            <a:cxnSpLocks/>
          </p:cNvCxnSpPr>
          <p:nvPr/>
        </p:nvCxnSpPr>
        <p:spPr>
          <a:xfrm flipV="1">
            <a:off x="737420" y="1848464"/>
            <a:ext cx="0" cy="1499419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5DBF95A-469B-42FB-5720-590825EA4D80}"/>
              </a:ext>
            </a:extLst>
          </p:cNvPr>
          <p:cNvCxnSpPr>
            <a:cxnSpLocks/>
          </p:cNvCxnSpPr>
          <p:nvPr/>
        </p:nvCxnSpPr>
        <p:spPr>
          <a:xfrm>
            <a:off x="747253" y="3805084"/>
            <a:ext cx="0" cy="134702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250159DA-B58B-61E7-AE2A-1C81E7C7BE52}"/>
              </a:ext>
            </a:extLst>
          </p:cNvPr>
          <p:cNvSpPr txBox="1"/>
          <p:nvPr/>
        </p:nvSpPr>
        <p:spPr>
          <a:xfrm>
            <a:off x="304621" y="3369695"/>
            <a:ext cx="1139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Workload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59F8E3-DB4C-ADBC-D41E-681D5C7CA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05/06/2026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79365A-313C-915C-CCDC-A71C9D00B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Workload. Problems and solutions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C4A075-EF36-328F-7E20-F8EC8F8FA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108F-640C-4EB9-9C1B-9D71477DBB80}" type="slidenum">
              <a:rPr lang="en-GB" smtClean="0"/>
              <a:t>9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7133E8-0601-068D-720E-0F7B2CD0B1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1051"/>
            <a:ext cx="12104845" cy="388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31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251</Words>
  <Application>Microsoft Office PowerPoint</Application>
  <PresentationFormat>Widescreen</PresentationFormat>
  <Paragraphs>79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Freeman</dc:creator>
  <cp:lastModifiedBy>Mark Freeman</cp:lastModifiedBy>
  <cp:revision>4</cp:revision>
  <dcterms:created xsi:type="dcterms:W3CDTF">2026-06-02T13:38:16Z</dcterms:created>
  <dcterms:modified xsi:type="dcterms:W3CDTF">2026-06-05T08:48:22Z</dcterms:modified>
</cp:coreProperties>
</file>